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2" r:id="rId1"/>
  </p:sldMasterIdLst>
  <p:notesMasterIdLst>
    <p:notesMasterId r:id="rId4"/>
  </p:notesMasterIdLst>
  <p:handoutMasterIdLst>
    <p:handoutMasterId r:id="rId5"/>
  </p:handoutMasterIdLst>
  <p:sldIdLst>
    <p:sldId id="836" r:id="rId2"/>
    <p:sldId id="837" r:id="rId3"/>
  </p:sldIdLst>
  <p:sldSz cx="12192000" cy="6858000"/>
  <p:notesSz cx="6781800" cy="9855200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MU CompatilFact" pitchFamily="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MU CompatilFact" pitchFamily="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MU CompatilFact" pitchFamily="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MU CompatilFact" pitchFamily="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LMU CompatilFact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LMU CompatilFact" pitchFamily="2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LMU CompatilFact" pitchFamily="2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LMU CompatilFact" pitchFamily="2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LMU CompatilFact" pitchFamily="2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2" userDrawn="1">
          <p15:clr>
            <a:srgbClr val="A4A3A4"/>
          </p15:clr>
        </p15:guide>
        <p15:guide id="2" pos="15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3">
          <p15:clr>
            <a:srgbClr val="A4A3A4"/>
          </p15:clr>
        </p15:guide>
        <p15:guide id="2" pos="213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FFCC"/>
    <a:srgbClr val="CCFFCC"/>
    <a:srgbClr val="006C30"/>
    <a:srgbClr val="DDDDDD"/>
    <a:srgbClr val="FF9999"/>
    <a:srgbClr val="FFCC99"/>
    <a:srgbClr val="F38A79"/>
    <a:srgbClr val="99FF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ittlere Formatvorlage 2 - Akz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Mittlere Formatvorlage 4 - Akz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A488322-F2BA-4B5B-9748-0D474271808F}" styleName="Mittlere Formatvorlage 3 - 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Keine Formatvorlage, Tabellengitternetz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0A1B5D5-9B99-4C35-A422-299274C87663}" styleName="Mittlere Formatvorlage 1 - Akz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ittlere Formatvorlage 3 - Akz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85265" autoAdjust="0"/>
  </p:normalViewPr>
  <p:slideViewPr>
    <p:cSldViewPr>
      <p:cViewPr varScale="1">
        <p:scale>
          <a:sx n="86" d="100"/>
          <a:sy n="86" d="100"/>
        </p:scale>
        <p:origin x="485" y="53"/>
      </p:cViewPr>
      <p:guideLst>
        <p:guide orient="horz" pos="4042"/>
        <p:guide pos="151"/>
      </p:guideLst>
    </p:cSldViewPr>
  </p:slideViewPr>
  <p:outlineViewPr>
    <p:cViewPr>
      <p:scale>
        <a:sx n="33" d="100"/>
        <a:sy n="33" d="100"/>
      </p:scale>
      <p:origin x="0" y="4113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420" y="-96"/>
      </p:cViewPr>
      <p:guideLst>
        <p:guide orient="horz" pos="3103"/>
        <p:guide pos="2135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7864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2940050" cy="277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35" tIns="46167" rIns="92335" bIns="46167" numCol="1" anchor="t" anchorCtr="0" compatLnSpc="1">
            <a:prstTxWarp prst="textNoShape">
              <a:avLst/>
            </a:prstTxWarp>
            <a:spAutoFit/>
          </a:bodyPr>
          <a:lstStyle>
            <a:lvl1pPr defTabSz="923877">
              <a:spcBef>
                <a:spcPct val="50000"/>
              </a:spcBef>
              <a:defRPr>
                <a:latin typeface="LMU SabonNext Demi" pitchFamily="18" charset="0"/>
              </a:defRPr>
            </a:lvl1pPr>
          </a:lstStyle>
          <a:p>
            <a:endParaRPr lang="de-DE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1" y="3"/>
            <a:ext cx="2940050" cy="277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35" tIns="46167" rIns="92335" bIns="46167" numCol="1" anchor="t" anchorCtr="0" compatLnSpc="1">
            <a:prstTxWarp prst="textNoShape">
              <a:avLst/>
            </a:prstTxWarp>
            <a:spAutoFit/>
          </a:bodyPr>
          <a:lstStyle>
            <a:lvl1pPr algn="r" defTabSz="923877">
              <a:spcBef>
                <a:spcPct val="50000"/>
              </a:spcBef>
              <a:defRPr>
                <a:latin typeface="LMU SabonNext Demi" pitchFamily="18" charset="0"/>
              </a:defRPr>
            </a:lvl1pPr>
          </a:lstStyle>
          <a:p>
            <a:fld id="{AE02961B-B228-4466-84E5-B65BB245109F}" type="datetimeFigureOut">
              <a:rPr lang="de-DE"/>
              <a:pPr/>
              <a:t>05.07.2017</a:t>
            </a:fld>
            <a:endParaRPr lang="de-DE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6363" y="739775"/>
            <a:ext cx="6569075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6" y="4681539"/>
            <a:ext cx="4972050" cy="122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35" tIns="46167" rIns="92335" bIns="46167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noProof="0" dirty="0" smtClean="0"/>
              <a:t>Mastertextformat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580564"/>
            <a:ext cx="2940050" cy="277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35" tIns="46167" rIns="92335" bIns="46167" numCol="1" anchor="b" anchorCtr="0" compatLnSpc="1">
            <a:prstTxWarp prst="textNoShape">
              <a:avLst/>
            </a:prstTxWarp>
            <a:spAutoFit/>
          </a:bodyPr>
          <a:lstStyle>
            <a:lvl1pPr defTabSz="923877">
              <a:spcBef>
                <a:spcPct val="50000"/>
              </a:spcBef>
              <a:defRPr>
                <a:latin typeface="LMU SabonNext Demi" pitchFamily="18" charset="0"/>
              </a:defRPr>
            </a:lvl1pPr>
          </a:lstStyle>
          <a:p>
            <a:endParaRPr lang="de-DE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1" y="9580564"/>
            <a:ext cx="2940050" cy="277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335" tIns="46167" rIns="92335" bIns="46167" numCol="1" anchor="b" anchorCtr="0" compatLnSpc="1">
            <a:prstTxWarp prst="textNoShape">
              <a:avLst/>
            </a:prstTxWarp>
            <a:spAutoFit/>
          </a:bodyPr>
          <a:lstStyle>
            <a:lvl1pPr algn="r" defTabSz="923877">
              <a:spcBef>
                <a:spcPct val="50000"/>
              </a:spcBef>
              <a:defRPr>
                <a:latin typeface="LMU SabonNext Demi" pitchFamily="18" charset="0"/>
              </a:defRPr>
            </a:lvl1pPr>
          </a:lstStyle>
          <a:p>
            <a:fld id="{87E9C61A-9B5E-4580-98DD-1AC874081FF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66926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4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4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4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4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4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0" y="0"/>
            <a:ext cx="12192000" cy="6869430"/>
            <a:chOff x="0" y="0"/>
            <a:chExt cx="12192000" cy="6869430"/>
          </a:xfrm>
        </p:grpSpPr>
        <p:pic>
          <p:nvPicPr>
            <p:cNvPr id="8" name="Picture 70" descr="start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048000" y="0"/>
              <a:ext cx="9144000" cy="68694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70" descr="start"/>
            <p:cNvPicPr>
              <a:picLocks noChangeAspect="1" noChangeArrowheads="1"/>
            </p:cNvPicPr>
            <p:nvPr userDrawn="1"/>
          </p:nvPicPr>
          <p:blipFill rotWithShape="1">
            <a:blip r:embed="rId2"/>
            <a:srcRect r="40027"/>
            <a:stretch/>
          </p:blipFill>
          <p:spPr bwMode="auto">
            <a:xfrm>
              <a:off x="0" y="0"/>
              <a:ext cx="5483932" cy="68694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704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524000" y="4386261"/>
            <a:ext cx="9829872" cy="1963779"/>
          </a:xfrm>
          <a:ln w="12700"/>
        </p:spPr>
        <p:txBody>
          <a:bodyPr/>
          <a:lstStyle>
            <a:lvl1pPr marL="0" indent="0">
              <a:buClrTx/>
              <a:defRPr sz="1800"/>
            </a:lvl1pPr>
            <a:lvl2pPr marL="457200" indent="0">
              <a:buClrTx/>
              <a:buNone/>
              <a:defRPr/>
            </a:lvl2pPr>
          </a:lstStyle>
          <a:p>
            <a:r>
              <a:rPr lang="de-DE" dirty="0"/>
              <a:t>Master-Untertitelformat </a:t>
            </a:r>
            <a:r>
              <a:rPr lang="de-DE" dirty="0" smtClean="0"/>
              <a:t>bearbeiten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524000" y="2625715"/>
            <a:ext cx="9468544" cy="1531947"/>
          </a:xfrm>
          <a:ln w="12700"/>
        </p:spPr>
        <p:txBody>
          <a:bodyPr>
            <a:normAutofit/>
          </a:bodyPr>
          <a:lstStyle>
            <a:lvl1pPr>
              <a:lnSpc>
                <a:spcPct val="80000"/>
              </a:lnSpc>
              <a:defRPr sz="3600" b="1"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Vortragstitel (Titel der Arbeit) durch Klicken hinzufügen</a:t>
            </a:r>
            <a:endParaRPr lang="de-DE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93967" y="6459580"/>
            <a:ext cx="1054100" cy="29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6C30"/>
                </a:solidFill>
              </a:defRPr>
            </a:lvl1pPr>
          </a:lstStyle>
          <a:p>
            <a:pPr>
              <a:defRPr/>
            </a:pPr>
            <a:fld id="{70BFFA52-4234-45F6-B1A6-074E24FF43A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8001" y="6459579"/>
            <a:ext cx="10310348" cy="29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6C30"/>
                </a:solidFill>
              </a:defRPr>
            </a:lvl1pPr>
          </a:lstStyle>
          <a:p>
            <a:r>
              <a:rPr lang="de-DE" smtClean="0"/>
              <a:t>Vortrags-Kurztitel (Für alle Folien setzen: Klick auf "Einfügen" - "Kopf- und Fußzeile")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487488" y="1736812"/>
            <a:ext cx="9841093" cy="684076"/>
          </a:xfrm>
        </p:spPr>
        <p:txBody>
          <a:bodyPr anchor="b"/>
          <a:lstStyle>
            <a:lvl1pPr marL="0" indent="0">
              <a:buClrTx/>
              <a:buFontTx/>
              <a:buNone/>
              <a:defRPr sz="1800" b="1" baseline="0"/>
            </a:lvl1pPr>
          </a:lstStyle>
          <a:p>
            <a:pPr lvl="0"/>
            <a:r>
              <a:rPr lang="de-DE" dirty="0" smtClean="0"/>
              <a:t>Name des Vortragenden durch Klicken hinzufügen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2605" y="1347759"/>
            <a:ext cx="11554963" cy="4900641"/>
          </a:xfrm>
        </p:spPr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</a:lstStyle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93967" y="6459580"/>
            <a:ext cx="1054100" cy="29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6C30"/>
                </a:solidFill>
              </a:defRPr>
            </a:lvl1pPr>
          </a:lstStyle>
          <a:p>
            <a:pPr>
              <a:defRPr/>
            </a:pPr>
            <a:fld id="{70BFFA52-4234-45F6-B1A6-074E24FF43A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8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8001" y="6459579"/>
            <a:ext cx="10310348" cy="29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6C30"/>
                </a:solidFill>
              </a:defRPr>
            </a:lvl1pPr>
          </a:lstStyle>
          <a:p>
            <a:r>
              <a:rPr lang="de-DE" smtClean="0"/>
              <a:t>Vortrags-Kurztitel (Für alle Folien setzen: Klick auf "Einfügen" - "Kopf- und Fußzeile")</a:t>
            </a:r>
            <a:endParaRPr lang="de-DE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1" y="1"/>
            <a:ext cx="12205803" cy="6857999"/>
            <a:chOff x="1" y="1"/>
            <a:chExt cx="12205803" cy="6857999"/>
          </a:xfrm>
        </p:grpSpPr>
        <p:pic>
          <p:nvPicPr>
            <p:cNvPr id="12" name="Picture 32" descr="standard"/>
            <p:cNvPicPr>
              <a:picLocks noChangeAspect="1" noChangeArrowheads="1"/>
            </p:cNvPicPr>
            <p:nvPr userDrawn="1"/>
          </p:nvPicPr>
          <p:blipFill>
            <a:blip r:embed="rId4"/>
            <a:stretch>
              <a:fillRect/>
            </a:stretch>
          </p:blipFill>
          <p:spPr bwMode="auto">
            <a:xfrm>
              <a:off x="3077019" y="1"/>
              <a:ext cx="9128785" cy="6857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6" name="Picture 32" descr="standard"/>
            <p:cNvPicPr>
              <a:picLocks noChangeAspect="1" noChangeArrowheads="1"/>
            </p:cNvPicPr>
            <p:nvPr/>
          </p:nvPicPr>
          <p:blipFill rotWithShape="1">
            <a:blip r:embed="rId4"/>
            <a:srcRect r="35194"/>
            <a:stretch/>
          </p:blipFill>
          <p:spPr bwMode="auto">
            <a:xfrm>
              <a:off x="1" y="1"/>
              <a:ext cx="5915980" cy="6857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602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93967" y="6459580"/>
            <a:ext cx="1054100" cy="29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6C30"/>
                </a:solidFill>
              </a:defRPr>
            </a:lvl1pPr>
          </a:lstStyle>
          <a:p>
            <a:pPr>
              <a:defRPr/>
            </a:pPr>
            <a:fld id="{70BFFA52-4234-45F6-B1A6-074E24FF43A2}" type="slidenum">
              <a:rPr lang="de-DE" smtClean="0"/>
              <a:pPr>
                <a:defRPr/>
              </a:pPr>
              <a:t>‹Nr.›</a:t>
            </a:fld>
            <a:endParaRPr lang="de-DE" dirty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762251" y="620713"/>
            <a:ext cx="525568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pic>
        <p:nvPicPr>
          <p:cNvPr id="1031" name="Grafik 9" descr="mnmLogoNeu-50grau.pdf.em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364045" y="474591"/>
            <a:ext cx="1735359" cy="485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Grafik 10" descr="IFI_notext-neueFarben.eps.em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716683" y="214714"/>
            <a:ext cx="290233" cy="44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196976"/>
            <a:ext cx="12192000" cy="529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196976"/>
            <a:ext cx="12192000" cy="52562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de-DE" sz="1200"/>
          </a:p>
        </p:txBody>
      </p:sp>
      <p:sp>
        <p:nvSpPr>
          <p:cNvPr id="1028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2605" y="1347759"/>
            <a:ext cx="11554963" cy="492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Mastertextformat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</a:p>
        </p:txBody>
      </p:sp>
      <p:sp>
        <p:nvSpPr>
          <p:cNvPr id="11" name="Rectangle 2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8001" y="6459579"/>
            <a:ext cx="10310348" cy="292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6C30"/>
                </a:solidFill>
              </a:defRPr>
            </a:lvl1pPr>
          </a:lstStyle>
          <a:p>
            <a:r>
              <a:rPr lang="de-DE" smtClean="0"/>
              <a:t>Vortrags-Kurztitel (Für alle Folien setzen: Klick auf "Einfügen" - "Kopf- und Fußzeile")</a:t>
            </a:r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77" r:id="rId2"/>
  </p:sldLayoutIdLst>
  <p:transition spd="med"/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6C3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6C30"/>
          </a:solidFill>
          <a:latin typeface="LMU CompatilFact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6C30"/>
          </a:solidFill>
          <a:latin typeface="LMU CompatilFact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6C30"/>
          </a:solidFill>
          <a:latin typeface="LMU CompatilFact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006C30"/>
          </a:solidFill>
          <a:latin typeface="LMU CompatilFact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006C30"/>
          </a:solidFill>
          <a:latin typeface="LMU CompatilFact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006C30"/>
          </a:solidFill>
          <a:latin typeface="LMU CompatilFact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006C30"/>
          </a:solidFill>
          <a:latin typeface="LMU CompatilFact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006C30"/>
          </a:solidFill>
          <a:latin typeface="LMU CompatilFact" pitchFamily="2" charset="0"/>
        </a:defRPr>
      </a:lvl9pPr>
    </p:titleStyle>
    <p:bodyStyle>
      <a:lvl1pPr marL="342900" indent="-342900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Tx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Tx/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Tx/>
        <a:buFont typeface="LMU CompatilFact" pitchFamily="2" charset="0"/>
        <a:buChar char="–"/>
        <a:defRPr sz="1600">
          <a:solidFill>
            <a:schemeClr val="tx1"/>
          </a:solidFill>
          <a:latin typeface="+mn-lt"/>
        </a:defRPr>
      </a:lvl3pPr>
      <a:lvl4pPr marL="1562100" indent="-228600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Tx/>
        <a:buChar char="-"/>
        <a:defRPr sz="1600">
          <a:solidFill>
            <a:schemeClr val="tx1"/>
          </a:solidFill>
          <a:latin typeface="+mn-lt"/>
        </a:defRPr>
      </a:lvl4pPr>
      <a:lvl5pPr marL="1981200" indent="-228600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Tx/>
        <a:buChar char="»"/>
        <a:defRPr sz="1600">
          <a:solidFill>
            <a:schemeClr val="tx1"/>
          </a:solidFill>
          <a:latin typeface="+mn-lt"/>
        </a:defRPr>
      </a:lvl5pPr>
      <a:lvl6pPr marL="2438400" indent="-228600" algn="l" rtl="0" fontAlgn="base">
        <a:spcBef>
          <a:spcPct val="20000"/>
        </a:spcBef>
        <a:spcAft>
          <a:spcPct val="0"/>
        </a:spcAft>
        <a:defRPr sz="1600">
          <a:solidFill>
            <a:srgbClr val="006C30"/>
          </a:solidFill>
          <a:latin typeface="+mn-lt"/>
        </a:defRPr>
      </a:lvl6pPr>
      <a:lvl7pPr marL="2895600" indent="-228600" algn="l" rtl="0" fontAlgn="base">
        <a:spcBef>
          <a:spcPct val="20000"/>
        </a:spcBef>
        <a:spcAft>
          <a:spcPct val="0"/>
        </a:spcAft>
        <a:defRPr sz="1600">
          <a:solidFill>
            <a:srgbClr val="006C30"/>
          </a:solidFill>
          <a:latin typeface="+mn-lt"/>
        </a:defRPr>
      </a:lvl7pPr>
      <a:lvl8pPr marL="3352800" indent="-228600" algn="l" rtl="0" fontAlgn="base">
        <a:spcBef>
          <a:spcPct val="20000"/>
        </a:spcBef>
        <a:spcAft>
          <a:spcPct val="0"/>
        </a:spcAft>
        <a:defRPr sz="1600">
          <a:solidFill>
            <a:srgbClr val="006C30"/>
          </a:solidFill>
          <a:latin typeface="+mn-lt"/>
        </a:defRPr>
      </a:lvl8pPr>
      <a:lvl9pPr marL="3810000" indent="-228600" algn="l" rtl="0" fontAlgn="base">
        <a:spcBef>
          <a:spcPct val="20000"/>
        </a:spcBef>
        <a:spcAft>
          <a:spcPct val="0"/>
        </a:spcAft>
        <a:defRPr sz="1600">
          <a:solidFill>
            <a:srgbClr val="006C30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Untertitel 9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Antrittsvortrag (Abschlussvortrag) zur Bachelorarbeit</a:t>
            </a:r>
          </a:p>
          <a:p>
            <a:r>
              <a:rPr lang="de-DE" dirty="0"/>
              <a:t>Aufgabensteller: Prof. Dr. Dieter </a:t>
            </a:r>
            <a:r>
              <a:rPr lang="de-DE" dirty="0" err="1"/>
              <a:t>Kranzlmüller</a:t>
            </a:r>
            <a:endParaRPr lang="de-DE" dirty="0"/>
          </a:p>
          <a:p>
            <a:r>
              <a:rPr lang="de-DE" dirty="0"/>
              <a:t>Betreuer: </a:t>
            </a:r>
          </a:p>
          <a:p>
            <a:r>
              <a:rPr lang="de-DE" dirty="0"/>
              <a:t>Datum des Vortrags: </a:t>
            </a:r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1754677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70BFFA52-4234-45F6-B1A6-074E24FF43A2}" type="slidenum">
              <a:rPr lang="de-DE" smtClean="0"/>
              <a:pPr>
                <a:defRPr/>
              </a:pPr>
              <a:t>2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e-DE" smtClean="0"/>
              <a:t>Vortrags-Kurztitel (Für alle Folien setzen: Klick auf "Einfügen" - "Kopf- und Fußzeile")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3344848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Praesentation_lmu_aktuell">
  <a:themeElements>
    <a:clrScheme name="Praesentation_lmu_aktuel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aesentation_lmu_aktuell">
      <a:majorFont>
        <a:latin typeface="LMU CompatilFact"/>
        <a:ea typeface=""/>
        <a:cs typeface=""/>
      </a:majorFont>
      <a:minorFont>
        <a:latin typeface="LMU CompatilFact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LMU CompatilFact" pitchFamily="2" charset="0"/>
          </a:defRPr>
        </a:defPPr>
      </a:lstStyle>
    </a:spDef>
    <a:lnDef>
      <a:spPr bwMode="auto"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Praesentation_lmu_aktuel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esentation_lmu_aktuel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esentation_lmu_aktuel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esentation_lmu_aktuel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esentation_lmu_aktuel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aesentation_lmu_aktuel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lmu_aktuel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lmu_aktuel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lmu_aktuel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lmu_aktuel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lmu_aktuel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lmu_aktuel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aesentation_lmu_aktuell 13">
        <a:dk1>
          <a:srgbClr val="000000"/>
        </a:dk1>
        <a:lt1>
          <a:srgbClr val="FFFFFF"/>
        </a:lt1>
        <a:dk2>
          <a:srgbClr val="4C4C4C"/>
        </a:dk2>
        <a:lt2>
          <a:srgbClr val="808080"/>
        </a:lt2>
        <a:accent1>
          <a:srgbClr val="FFCC00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E78A00"/>
        </a:accent6>
        <a:hlink>
          <a:srgbClr val="0099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</Words>
  <Application>Microsoft Office PowerPoint</Application>
  <PresentationFormat>Breitbild</PresentationFormat>
  <Paragraphs>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LMU CompatilFact</vt:lpstr>
      <vt:lpstr>LMU SabonNext Demi</vt:lpstr>
      <vt:lpstr>Times</vt:lpstr>
      <vt:lpstr>Praesentation_lmu_aktuell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schaaf</dc:creator>
  <cp:lastModifiedBy>Windows-Benutzer</cp:lastModifiedBy>
  <cp:revision>3376</cp:revision>
  <cp:lastPrinted>2002-10-09T14:32:30Z</cp:lastPrinted>
  <dcterms:created xsi:type="dcterms:W3CDTF">2003-07-21T12:00:07Z</dcterms:created>
  <dcterms:modified xsi:type="dcterms:W3CDTF">2017-07-05T13:41:45Z</dcterms:modified>
</cp:coreProperties>
</file>