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836" r:id="rId2"/>
    <p:sldId id="837" r:id="rId3"/>
  </p:sldIdLst>
  <p:sldSz cx="9144000" cy="6858000" type="screen4x3"/>
  <p:notesSz cx="6781800" cy="98552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  <a:srgbClr val="CCFFCC"/>
    <a:srgbClr val="006C30"/>
    <a:srgbClr val="DDDDDD"/>
    <a:srgbClr val="FF9999"/>
    <a:srgbClr val="FFCC99"/>
    <a:srgbClr val="F38A79"/>
    <a:srgbClr val="99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5265" autoAdjust="0"/>
  </p:normalViewPr>
  <p:slideViewPr>
    <p:cSldViewPr>
      <p:cViewPr varScale="1">
        <p:scale>
          <a:sx n="86" d="100"/>
          <a:sy n="86" d="100"/>
        </p:scale>
        <p:origin x="1306" y="53"/>
      </p:cViewPr>
      <p:guideLst>
        <p:guide orient="horz" pos="4042"/>
        <p:guide pos="113"/>
      </p:guideLst>
    </p:cSldViewPr>
  </p:slideViewPr>
  <p:outlineViewPr>
    <p:cViewPr>
      <p:scale>
        <a:sx n="33" d="100"/>
        <a:sy n="33" d="100"/>
      </p:scale>
      <p:origin x="0" y="4113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420" y="-96"/>
      </p:cViewPr>
      <p:guideLst>
        <p:guide orient="horz" pos="3103"/>
        <p:guide pos="213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864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>
            <a:lvl1pPr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1" y="3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>
            <a:lvl1pPr algn="r"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fld id="{AE02961B-B228-4466-84E5-B65BB245109F}" type="datetimeFigureOut">
              <a:rPr lang="de-DE"/>
              <a:pPr/>
              <a:t>05.07.2017</a:t>
            </a:fld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6" y="4681539"/>
            <a:ext cx="497205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580564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  <a:spAutoFit/>
          </a:bodyPr>
          <a:lstStyle>
            <a:lvl1pPr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endParaRPr lang="de-DE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1" y="9580564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  <a:spAutoFit/>
          </a:bodyPr>
          <a:lstStyle>
            <a:lvl1pPr algn="r"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fld id="{87E9C61A-9B5E-4580-98DD-1AC874081FF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692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star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000" y="4386260"/>
            <a:ext cx="7372404" cy="1963779"/>
          </a:xfrm>
          <a:ln w="12700"/>
        </p:spPr>
        <p:txBody>
          <a:bodyPr/>
          <a:lstStyle>
            <a:lvl1pPr marL="0" indent="0">
              <a:buClrTx/>
              <a:defRPr sz="1800"/>
            </a:lvl1pPr>
            <a:lvl2pPr marL="457200" indent="0">
              <a:buClrTx/>
              <a:buNone/>
              <a:defRPr/>
            </a:lvl2pPr>
          </a:lstStyle>
          <a:p>
            <a:r>
              <a:rPr lang="de-DE" dirty="0"/>
              <a:t>Master-Untertitelformat </a:t>
            </a:r>
            <a:r>
              <a:rPr lang="de-DE" dirty="0" smtClean="0"/>
              <a:t>bearbeiten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43000" y="2625714"/>
            <a:ext cx="7101408" cy="1531947"/>
          </a:xfrm>
          <a:ln w="12700"/>
        </p:spPr>
        <p:txBody>
          <a:bodyPr>
            <a:normAutofit/>
          </a:bodyPr>
          <a:lstStyle>
            <a:lvl1pPr>
              <a:lnSpc>
                <a:spcPct val="8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Vortragstitel (Titel der Arbeit) durch Klicken hinzufügen</a:t>
            </a:r>
            <a:endParaRPr lang="de-D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5475" y="6459580"/>
            <a:ext cx="790575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59579"/>
            <a:ext cx="7732761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1736812"/>
            <a:ext cx="7380820" cy="684076"/>
          </a:xfrm>
        </p:spPr>
        <p:txBody>
          <a:bodyPr anchor="b"/>
          <a:lstStyle>
            <a:lvl1pPr marL="0" indent="0">
              <a:buClrTx/>
              <a:buFontTx/>
              <a:buNone/>
              <a:defRPr sz="1800" b="1" baseline="0"/>
            </a:lvl1pPr>
          </a:lstStyle>
          <a:p>
            <a:pPr lvl="0"/>
            <a:r>
              <a:rPr lang="de-DE" dirty="0" smtClean="0"/>
              <a:t>Name des Vortragenden durch Klicken hinzufügen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6954" y="1347759"/>
            <a:ext cx="8666222" cy="4900641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5475" y="6459580"/>
            <a:ext cx="790575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59579"/>
            <a:ext cx="7732761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standar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5475" y="6459580"/>
            <a:ext cx="790575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71688" y="620713"/>
            <a:ext cx="394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pic>
        <p:nvPicPr>
          <p:cNvPr id="1031" name="Grafik 9" descr="mnmLogoNeu-50grau.pdf.e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63" y="498475"/>
            <a:ext cx="17859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Grafik 10" descr="IFI_notext-neueFarben.eps.em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13" y="214313"/>
            <a:ext cx="3381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96975"/>
            <a:ext cx="9144000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196975"/>
            <a:ext cx="9144000" cy="5256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954" y="1347758"/>
            <a:ext cx="8666222" cy="492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59579"/>
            <a:ext cx="7732761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Font typeface="LMU CompatilFact" pitchFamily="2" charset="0"/>
        <a:buChar char="–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-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»"/>
        <a:defRPr sz="16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tertitel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Antrittsvortrag (Abschlussvortrag) zur Bachelorarbeit</a:t>
            </a:r>
          </a:p>
          <a:p>
            <a:r>
              <a:rPr lang="de-DE" dirty="0"/>
              <a:t>Aufgabensteller: Prof. Dr. Dieter </a:t>
            </a:r>
            <a:r>
              <a:rPr lang="de-DE" dirty="0" err="1"/>
              <a:t>Kranzlmüller</a:t>
            </a:r>
            <a:endParaRPr lang="de-DE" dirty="0"/>
          </a:p>
          <a:p>
            <a:r>
              <a:rPr lang="de-DE" dirty="0"/>
              <a:t>Betreuer: </a:t>
            </a:r>
          </a:p>
          <a:p>
            <a:r>
              <a:rPr lang="de-DE" dirty="0"/>
              <a:t>Datum des Vortrags: </a:t>
            </a: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17546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34484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aesentation_lmu_aktuell">
  <a:themeElements>
    <a:clrScheme name="Praesentation_lmu_aktue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aesentation_lmu_aktuell">
      <a:majorFont>
        <a:latin typeface="LMU CompatilFact"/>
        <a:ea typeface=""/>
        <a:cs typeface=""/>
      </a:majorFont>
      <a:minorFont>
        <a:latin typeface="LMU CompatilFac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MU CompatilFact" pitchFamily="2" charset="0"/>
          </a:defRPr>
        </a:defPPr>
      </a:lstStyle>
    </a:spDef>
    <a:lnDef>
      <a:spPr bwMode="auto"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raesentation_lmu_aktue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3">
        <a:dk1>
          <a:srgbClr val="000000"/>
        </a:dk1>
        <a:lt1>
          <a:srgbClr val="FFFFFF"/>
        </a:lt1>
        <a:dk2>
          <a:srgbClr val="4C4C4C"/>
        </a:dk2>
        <a:lt2>
          <a:srgbClr val="808080"/>
        </a:lt2>
        <a:accent1>
          <a:srgbClr val="FF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00"/>
        </a:accent6>
        <a:hlink>
          <a:srgbClr val="0099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LMU CompatilFact</vt:lpstr>
      <vt:lpstr>LMU SabonNext Demi</vt:lpstr>
      <vt:lpstr>Times</vt:lpstr>
      <vt:lpstr>Praesentation_lmu_aktuell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schaaf</dc:creator>
  <cp:lastModifiedBy>Windows-Benutzer</cp:lastModifiedBy>
  <cp:revision>3376</cp:revision>
  <cp:lastPrinted>2002-10-09T14:32:30Z</cp:lastPrinted>
  <dcterms:created xsi:type="dcterms:W3CDTF">2003-07-21T12:00:07Z</dcterms:created>
  <dcterms:modified xsi:type="dcterms:W3CDTF">2017-07-05T13:41:18Z</dcterms:modified>
</cp:coreProperties>
</file>